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53CFF3-8E2D-4D13-AC3B-A78797EB188A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B4F940A-15B1-4375-9EAD-440C35BD2E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800" dirty="0" smtClean="0"/>
              <a:t>“He </a:t>
            </a:r>
            <a:r>
              <a:rPr lang="en-US" sz="4800" dirty="0" smtClean="0"/>
              <a:t>who has never learned to obey</a:t>
            </a:r>
            <a:br>
              <a:rPr lang="en-US" sz="4800" dirty="0" smtClean="0"/>
            </a:br>
            <a:r>
              <a:rPr lang="en-US" sz="4800" dirty="0" smtClean="0"/>
              <a:t>cannot be a good commander</a:t>
            </a:r>
            <a:r>
              <a:rPr lang="en-US" sz="4800" dirty="0" smtClean="0"/>
              <a:t>.”</a:t>
            </a:r>
          </a:p>
          <a:p>
            <a:pPr>
              <a:buNone/>
            </a:pP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en-US" sz="4800" b="1" dirty="0" smtClean="0"/>
              <a:t>Aristotle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Define a function by using an equations.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	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1752600"/>
            <a:ext cx="7086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defining a function, you must also define the domain.</a:t>
            </a:r>
          </a:p>
          <a:p>
            <a:endParaRPr lang="en-US" sz="2400" dirty="0" smtClean="0"/>
          </a:p>
          <a:p>
            <a:r>
              <a:rPr lang="en-US" sz="2400" dirty="0" smtClean="0"/>
              <a:t>The numbers assigned by the rule when combined with the domain give the range.</a:t>
            </a:r>
          </a:p>
          <a:p>
            <a:endParaRPr lang="en-US" sz="2400" dirty="0" smtClean="0"/>
          </a:p>
          <a:p>
            <a:r>
              <a:rPr lang="en-US" sz="2400" dirty="0" smtClean="0"/>
              <a:t>Ex:</a:t>
            </a:r>
          </a:p>
          <a:p>
            <a:r>
              <a:rPr lang="en-US" sz="2400" dirty="0" smtClean="0"/>
              <a:t>G(t) = 4t – 3 if the domain is {0, 1, 2, 3}</a:t>
            </a:r>
          </a:p>
          <a:p>
            <a:endParaRPr lang="en-US" sz="2400" dirty="0" smtClean="0"/>
          </a:p>
          <a:p>
            <a:r>
              <a:rPr lang="en-US" sz="2400" dirty="0" smtClean="0"/>
              <a:t>If t is 0 then G(t) is -3 forming an ordered pair (0, -3)</a:t>
            </a:r>
          </a:p>
          <a:p>
            <a:endParaRPr lang="en-US" sz="2400" dirty="0" smtClean="0"/>
          </a:p>
          <a:p>
            <a:r>
              <a:rPr lang="en-US" sz="2400" dirty="0" smtClean="0"/>
              <a:t>What is G(t) for 1, 2, and 3?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066800" y="1371600"/>
            <a:ext cx="7239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Find the values for each function.</a:t>
            </a:r>
          </a:p>
          <a:p>
            <a:endParaRPr lang="en-US" sz="28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f(x) = x² + 1 if f(-1), f(0), f(2)</a:t>
            </a:r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g</a:t>
            </a:r>
            <a:r>
              <a:rPr lang="en-US" sz="2800" dirty="0" smtClean="0"/>
              <a:t>(x) =  	     if g(-1), g(0), g(3)</a:t>
            </a:r>
            <a:endParaRPr lang="en-US" sz="2800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514600" y="4191000"/>
          <a:ext cx="786581" cy="762000"/>
        </p:xfrm>
        <a:graphic>
          <a:graphicData uri="http://schemas.openxmlformats.org/presentationml/2006/ole">
            <p:oleObj spid="_x0000_s1027" name="Equation" r:id="rId3" imgW="40608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Pg. </a:t>
            </a:r>
            <a:r>
              <a:rPr lang="en-US" b="1" dirty="0" smtClean="0"/>
              <a:t>381; 1-23 </a:t>
            </a:r>
            <a:r>
              <a:rPr lang="en-US" b="1" smtClean="0"/>
              <a:t>(odd)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274</TotalTime>
  <Words>138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Verve</vt:lpstr>
      <vt:lpstr>MathType 6.0 Equation</vt:lpstr>
      <vt:lpstr>Chapter 8</vt:lpstr>
      <vt:lpstr>Quotable</vt:lpstr>
      <vt:lpstr>Objective</vt:lpstr>
      <vt:lpstr>Understanding </vt:lpstr>
      <vt:lpstr>Example</vt:lpstr>
      <vt:lpstr>Homework 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rplucker</dc:creator>
  <cp:lastModifiedBy>rplucker</cp:lastModifiedBy>
  <cp:revision>27</cp:revision>
  <dcterms:created xsi:type="dcterms:W3CDTF">2012-02-03T16:01:59Z</dcterms:created>
  <dcterms:modified xsi:type="dcterms:W3CDTF">2012-02-09T16:51:42Z</dcterms:modified>
</cp:coreProperties>
</file>